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2dc289e7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2dc289e7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28a8a07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28a8a07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2dc289e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2dc289e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2dc289e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2dc289e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2dc289e7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2dc289e7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2dc289e7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2dc289e7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2dc289e7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2dc289e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2dc289e7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2dc289e7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2dc289e7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2dc289e7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2dc289e7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2dc289e7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2dc289e7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2dc289e7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aff8a15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aff8a15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2dc289e7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2dc289e7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aff8a151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aff8a151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2dc289e7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2dc289e7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aff8a151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aff8a151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2dc289e7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2dc289e7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2dc289e7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2dc289e7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2dc289e7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2dc289e7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2dc289e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2dc289e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afcaf0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afcaf0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28a8a07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28a8a07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 title="title_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675" y="304800"/>
            <a:ext cx="642233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351700" y="403150"/>
            <a:ext cx="24876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Inked</a:t>
            </a:r>
            <a:endParaRPr b="1" sz="4100">
              <a:solidFill>
                <a:schemeClr val="dk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1700" y="1037925"/>
            <a:ext cx="3817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Book Recommend</a:t>
            </a: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 System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94300" y="4752125"/>
            <a:ext cx="3002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By Matia Landry, Isaac Latta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Functional Requirements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39237" y="15614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Features of Inked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access through user login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Book searching by title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Friends, reading groups and admin controls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 </a:t>
            </a:r>
            <a:r>
              <a:rPr lang="en"/>
              <a:t>recommendations</a:t>
            </a:r>
            <a:r>
              <a:rPr lang="en"/>
              <a:t> for books 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50" y="2097925"/>
            <a:ext cx="1409850" cy="14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413" y="1400050"/>
            <a:ext cx="637515" cy="6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Software Architecture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347652" y="1464100"/>
            <a:ext cx="5374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High-Level Architecture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UI Layer (Fragments, Adapters)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Controller (Singleton)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Services (AuthService, BookService etc)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Store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External APIs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Design Patterns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Singleton for Controller &amp; Store (single source of truth)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Observer </a:t>
            </a:r>
            <a:r>
              <a:rPr lang="en" sz="1300"/>
              <a:t>pattern</a:t>
            </a:r>
            <a:r>
              <a:rPr lang="en" sz="1300"/>
              <a:t> with StoreListener interface (UI Auto Updates)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01" y="1464088"/>
            <a:ext cx="2941049" cy="221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AWS Infrastructure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096601" y="1595775"/>
            <a:ext cx="5635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AWS EC2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Hosts Flask backend on low-footprint micro instance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AWS RDS (PostgreSQL)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Central</a:t>
            </a:r>
            <a:r>
              <a:rPr lang="en" sz="1300"/>
              <a:t> database for storing users, books, ratings friendships etc.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AWS API Gateway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Filters requests, enforces necessary headers and arguments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Security Groups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Restrict traffic; API Gateway -&gt; EC2, only EC2 -&gt; RDS</a:t>
            </a:r>
            <a:endParaRPr sz="1300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2096575"/>
            <a:ext cx="2257275" cy="12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41575" y="5931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 Architecture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41575" y="1304125"/>
            <a:ext cx="4161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Flask + Blueprints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auth.py -&gt; Login endpoint, JWT generation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books.py -&gt; Book search, saving/rating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friends.py -&gt; Friend requests, list remove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reading.py -&gt; Reading groups, recommendations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Key Endpoints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/login,  /search_book,  /book,  /friend/…,  /reading/group/…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Request/Response Flow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Validate Token -&gt; Perform DB/API calls -&gt; Return JSON with status flag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475" y="933838"/>
            <a:ext cx="4348951" cy="3275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5047925" y="415650"/>
            <a:ext cx="3688800" cy="4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aseline="-25000" lang="en" sz="3440">
                <a:solidFill>
                  <a:schemeClr val="dk2"/>
                </a:solidFill>
              </a:rPr>
              <a:t>Se</a:t>
            </a:r>
            <a:r>
              <a:rPr baseline="-25000" lang="en" sz="3440">
                <a:solidFill>
                  <a:schemeClr val="dk2"/>
                </a:solidFill>
              </a:rPr>
              <a:t>curity &amp; Data</a:t>
            </a:r>
            <a:r>
              <a:rPr baseline="-25000" lang="en" sz="3440">
                <a:solidFill>
                  <a:schemeClr val="dk2"/>
                </a:solidFill>
              </a:rPr>
              <a:t> </a:t>
            </a:r>
            <a:r>
              <a:rPr baseline="-25000" lang="en" sz="3440">
                <a:solidFill>
                  <a:schemeClr val="dk2"/>
                </a:solidFill>
              </a:rPr>
              <a:t>Integrity</a:t>
            </a:r>
            <a:endParaRPr baseline="-25000" sz="3440">
              <a:solidFill>
                <a:schemeClr val="dk2"/>
              </a:solidFill>
            </a:endParaRPr>
          </a:p>
        </p:txBody>
      </p:sp>
      <p:sp>
        <p:nvSpPr>
          <p:cNvPr id="166" name="Google Shape;166;p26"/>
          <p:cNvSpPr txBox="1"/>
          <p:nvPr>
            <p:ph idx="1" type="subTitle"/>
          </p:nvPr>
        </p:nvSpPr>
        <p:spPr>
          <a:xfrm>
            <a:off x="4835400" y="1062707"/>
            <a:ext cx="4045200" cy="3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Authentication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JWT-based login for session management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API Gateway &amp; x-api-key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Enforces an additional security layer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Restricted Network Paths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Only API Gateway -&gt; EC2, only EC2 -&gt; RDS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Validation &amp; Error Handling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Parameterized queries</a:t>
            </a:r>
            <a:endParaRPr sz="1500"/>
          </a:p>
          <a:p>
            <a:pPr indent="-3238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Robust backend checks</a:t>
            </a:r>
            <a:endParaRPr sz="1500"/>
          </a:p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1740000" y="891150"/>
            <a:ext cx="2832000" cy="24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 title="shield.png"/>
          <p:cNvPicPr preferRelativeResize="0"/>
          <p:nvPr/>
        </p:nvPicPr>
        <p:blipFill rotWithShape="1">
          <a:blip r:embed="rId3">
            <a:alphaModFix/>
          </a:blip>
          <a:srcRect b="0" l="18641" r="19592" t="0"/>
          <a:stretch/>
        </p:blipFill>
        <p:spPr>
          <a:xfrm>
            <a:off x="495300" y="322475"/>
            <a:ext cx="3688799" cy="44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50"/>
            <a:ext cx="8839200" cy="3619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789175" y="334525"/>
            <a:ext cx="45291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Search Book Request Flow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590325" y="5845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Standards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1027787" y="14156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Level 19+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JWT 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Gateway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Parameterized queries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 Best Practices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Formatting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JSON Response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Status Codes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523" y="806300"/>
            <a:ext cx="4589299" cy="34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5" y="1443750"/>
            <a:ext cx="3799999" cy="286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Environmental, Social, Ethical, &amp; Safety Aspects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705628" y="1595775"/>
            <a:ext cx="5026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EC2 micro instance minimizes power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Gateway filters requests</a:t>
            </a:r>
            <a:r>
              <a:rPr lang="en"/>
              <a:t>—reducing overhead on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&amp; Ethical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Encourages reading culture &amp; collaboration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Inclusive Design; simple color scheme &amp; 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JWT-based auth, restricted in/</a:t>
            </a:r>
            <a:r>
              <a:rPr lang="en"/>
              <a:t>outbound</a:t>
            </a:r>
            <a:r>
              <a:rPr lang="en"/>
              <a:t> traffic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Minimal user data collected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75" y="1535450"/>
            <a:ext cx="3496025" cy="26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Lessons Learned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268177" y="1595775"/>
            <a:ext cx="5463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Technical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Importance of design patterns (Singleton, Observer)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Value of robust security &amp; proper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Coordinating tasks &amp; merging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Effective communication in planning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</a:t>
            </a:r>
            <a:r>
              <a:rPr lang="en"/>
              <a:t>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Balancing features vs. time constraints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Importance of early testing &amp; iterative design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3744300" y="2127150"/>
            <a:ext cx="1655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b="1"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</a:t>
            </a:r>
            <a:r>
              <a:rPr lang="en">
                <a:solidFill>
                  <a:schemeClr val="dk1"/>
                </a:solidFill>
              </a:rPr>
              <a:t>Motivation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Design Problem:</a:t>
            </a:r>
            <a:endParaRPr sz="1900"/>
          </a:p>
          <a:p>
            <a:pPr indent="-33115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Disorganized, inefficient traditional methods lead to duplicated efforts and low participation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Problem Statement:</a:t>
            </a:r>
            <a:endParaRPr sz="1900"/>
          </a:p>
          <a:p>
            <a:pPr indent="-33115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Design and implement a mobile Book Recommender System that allows users to search for books, submit recommendations, and update ratings in real time, with administrative tools for managing the database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44430" r="10711" t="0"/>
          <a:stretch/>
        </p:blipFill>
        <p:spPr>
          <a:xfrm>
            <a:off x="365363" y="1178925"/>
            <a:ext cx="1873377" cy="27856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4"/>
          <p:cNvSpPr/>
          <p:nvPr/>
        </p:nvSpPr>
        <p:spPr>
          <a:xfrm>
            <a:off x="351650" y="1164300"/>
            <a:ext cx="1900800" cy="2814900"/>
          </a:xfrm>
          <a:prstGeom prst="rect">
            <a:avLst/>
          </a:prstGeom>
          <a:solidFill>
            <a:srgbClr val="000000">
              <a:alpha val="1824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3675" y="681875"/>
            <a:ext cx="5017908" cy="377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&amp; Limitations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503300" y="1630100"/>
            <a:ext cx="5017800" cy="24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Reliance on External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 UI &amp; Schema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Flask Not Fully Async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Improvements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Advanced recommendation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Offline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2830674" y="1604325"/>
            <a:ext cx="6964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Remote book recommendations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friend networks, reading groups, and friend networks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Integrates with an external AWS &amp; Google Books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Modular &amp; Extensible software architecture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20941" l="21395" r="21395" t="18795"/>
          <a:stretch/>
        </p:blipFill>
        <p:spPr>
          <a:xfrm>
            <a:off x="439625" y="1211350"/>
            <a:ext cx="2228102" cy="234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 title="book_end_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162975" y="257325"/>
            <a:ext cx="24447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b="1"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402150" y="5613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Objective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402162" y="16006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Develop an online recommender system to streamline the book selection  and sharing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should…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users to search and rate books remotely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central database for book recommendations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 administrative privileges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00" y="1600650"/>
            <a:ext cx="2115450" cy="21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Single App with Local Storage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782828" y="1595775"/>
            <a:ext cx="4948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networking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backend hosting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syncing across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 to push updates and enforce data integrity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25" y="1432375"/>
            <a:ext cx="3478028" cy="261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575" y="1250700"/>
            <a:ext cx="3985954" cy="30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4616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External Books API With Minimal Backend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461653" y="1681550"/>
            <a:ext cx="500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 to rich book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backend logic to maintain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Can't store user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Limited control over API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Secure Authentication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We Rejected Them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800003" y="1364175"/>
            <a:ext cx="4921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Persistent Logic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Social </a:t>
            </a:r>
            <a:r>
              <a:rPr lang="en"/>
              <a:t>Interactions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sync limitations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Cant support social or collaborative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risks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Control over sensitive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extensibility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Cant support future dashboards and analytics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598" y="1364175"/>
            <a:ext cx="3678275" cy="27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 title="bg.png"/>
          <p:cNvPicPr preferRelativeResize="0"/>
          <p:nvPr/>
        </p:nvPicPr>
        <p:blipFill rotWithShape="1">
          <a:blip r:embed="rId3">
            <a:alphaModFix/>
          </a:blip>
          <a:srcRect b="9272" l="0" r="0" t="16066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540400" y="480350"/>
            <a:ext cx="39372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Final Solution</a:t>
            </a:r>
            <a:endParaRPr b="1" sz="3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3897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66050" y="1211350"/>
            <a:ext cx="5229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Hybrid Approach 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External book API for real-time data with a secure backend and database.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Real-Time Sync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Centralized storage for user ratings, friend lists, and reading groups ensures consistent data across devices.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Key Benefits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Scalable design, easier updates, secure authentication.</a:t>
            </a:r>
            <a:endParaRPr sz="13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125" y="1432350"/>
            <a:ext cx="3212175" cy="241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3923" y="1120213"/>
            <a:ext cx="4497025" cy="33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474025" y="1312700"/>
            <a:ext cx="5247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 launches under 2 seconds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UI responsiveness with smooth navigation and minimal delay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Secure user authentication and data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Modifiability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Modular fragment design to ensure </a:t>
            </a:r>
            <a:r>
              <a:rPr lang="en"/>
              <a:t>maintainability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Compatibility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Supports API level 19 (KitKat) or higher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